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52" autoAdjust="0"/>
    <p:restoredTop sz="95897" autoAdjust="0"/>
  </p:normalViewPr>
  <p:slideViewPr>
    <p:cSldViewPr snapToGrid="0" snapToObjects="1" showGuides="1">
      <p:cViewPr>
        <p:scale>
          <a:sx n="77" d="100"/>
          <a:sy n="77" d="100"/>
        </p:scale>
        <p:origin x="648" y="16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4/11/24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811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4"/>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5"/>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CONF-CDS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6BA8CA03-1E2A-75C1-D5B7-2A82A6C70BF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44836" y="850761"/>
            <a:ext cx="2083571" cy="2413714"/>
          </a:xfrm>
          <a:prstGeom prst="rect">
            <a:avLst/>
          </a:prstGeom>
        </p:spPr>
      </p:pic>
      <p:sp>
        <p:nvSpPr>
          <p:cNvPr id="5" name="文本框 4">
            <a:extLst>
              <a:ext uri="{FF2B5EF4-FFF2-40B4-BE49-F238E27FC236}">
                <a16:creationId xmlns:a16="http://schemas.microsoft.com/office/drawing/2014/main" id="{91C51278-C2F1-D87E-A9EF-B3A1701402E4}"/>
              </a:ext>
            </a:extLst>
          </p:cNvPr>
          <p:cNvSpPr txBox="1"/>
          <p:nvPr userDrawn="1"/>
        </p:nvSpPr>
        <p:spPr>
          <a:xfrm>
            <a:off x="394981" y="3333055"/>
            <a:ext cx="3177540" cy="461665"/>
          </a:xfrm>
          <a:prstGeom prst="rect">
            <a:avLst/>
          </a:prstGeom>
          <a:noFill/>
        </p:spPr>
        <p:txBody>
          <a:bodyPr wrap="square" rtlCol="0">
            <a:spAutoFit/>
          </a:bodyPr>
          <a:lstStyle/>
          <a:p>
            <a:r>
              <a:rPr kumimoji="1" lang="en-US" altLang="zh-CN" sz="2400" b="0" dirty="0">
                <a:solidFill>
                  <a:srgbClr val="D8AF87"/>
                </a:solidFill>
                <a:latin typeface="Century Gothic" panose="020B0502020202020204" pitchFamily="34" charset="0"/>
                <a:cs typeface="Times New Roman" panose="02020603050405020304" pitchFamily="18" charset="0"/>
              </a:rPr>
              <a:t>Workshop | Beijing</a:t>
            </a:r>
            <a:endParaRPr kumimoji="1" lang="zh-CN" altLang="en-US" sz="2400" b="0" dirty="0">
              <a:solidFill>
                <a:srgbClr val="D8AF87"/>
              </a:solidFill>
              <a:latin typeface="Century Gothic" panose="020B0502020202020204" pitchFamily="34"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59</TotalTime>
  <Words>9</Words>
  <Application>Microsoft Macintosh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Edward Liu</cp:lastModifiedBy>
  <cp:revision>13</cp:revision>
  <dcterms:created xsi:type="dcterms:W3CDTF">2023-06-27T02:26:40Z</dcterms:created>
  <dcterms:modified xsi:type="dcterms:W3CDTF">2024-04-11T03:56:34Z</dcterms:modified>
  <cp:category>Research poster templates </cp:category>
</cp:coreProperties>
</file>